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2"/>
    <p:restoredTop sz="95865"/>
  </p:normalViewPr>
  <p:slideViewPr>
    <p:cSldViewPr snapToGrid="0">
      <p:cViewPr varScale="1">
        <p:scale>
          <a:sx n="128" d="100"/>
          <a:sy n="128" d="100"/>
        </p:scale>
        <p:origin x="1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4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15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8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903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68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9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1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3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0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3CA5A-E410-C371-57AB-EBE5EE573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867" y="221147"/>
            <a:ext cx="1656602" cy="280781"/>
          </a:xfrm>
        </p:spPr>
        <p:txBody>
          <a:bodyPr>
            <a:normAutofit fontScale="90000"/>
          </a:bodyPr>
          <a:lstStyle/>
          <a:p>
            <a:r>
              <a:rPr lang="de-DE" sz="1350" b="1" dirty="0"/>
              <a:t>Chiffre-</a:t>
            </a:r>
            <a:r>
              <a:rPr lang="de-DE" sz="1350" b="1" dirty="0" err="1"/>
              <a:t>Nr</a:t>
            </a:r>
            <a:r>
              <a:rPr lang="de-DE" sz="1350" b="1" dirty="0"/>
              <a:t>: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F08E3B5-0006-E7CF-ED2B-947C8B793B27}"/>
              </a:ext>
            </a:extLst>
          </p:cNvPr>
          <p:cNvSpPr txBox="1"/>
          <p:nvPr/>
        </p:nvSpPr>
        <p:spPr>
          <a:xfrm>
            <a:off x="430879" y="1337001"/>
            <a:ext cx="1654620" cy="19620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350" dirty="0"/>
              <a:t>Areas </a:t>
            </a:r>
            <a:r>
              <a:rPr lang="de-DE" sz="1350" dirty="0" err="1"/>
              <a:t>of</a:t>
            </a:r>
            <a:r>
              <a:rPr lang="de-DE" sz="1350" dirty="0"/>
              <a:t> Expertise</a:t>
            </a:r>
          </a:p>
          <a:p>
            <a:endParaRPr lang="de-DE" sz="1350" dirty="0"/>
          </a:p>
          <a:p>
            <a:endParaRPr lang="de-DE" sz="1350" dirty="0"/>
          </a:p>
          <a:p>
            <a:r>
              <a:rPr lang="de-DE" sz="1350" dirty="0"/>
              <a:t>Personal </a:t>
            </a:r>
            <a:r>
              <a:rPr lang="de-DE" sz="1350" dirty="0" err="1"/>
              <a:t>Strengths</a:t>
            </a:r>
            <a:endParaRPr lang="de-DE" sz="1350" dirty="0"/>
          </a:p>
          <a:p>
            <a:endParaRPr lang="de-DE" sz="1350" dirty="0"/>
          </a:p>
          <a:p>
            <a:endParaRPr lang="de-DE" sz="1350" dirty="0"/>
          </a:p>
          <a:p>
            <a:r>
              <a:rPr lang="de-DE" sz="1350" dirty="0" err="1"/>
              <a:t>Skill</a:t>
            </a:r>
            <a:r>
              <a:rPr lang="de-DE" sz="1350" dirty="0"/>
              <a:t> Level</a:t>
            </a:r>
          </a:p>
          <a:p>
            <a:endParaRPr lang="de-DE" sz="1350" dirty="0"/>
          </a:p>
          <a:p>
            <a:r>
              <a:rPr lang="de-DE" sz="1350" b="1" dirty="0"/>
              <a:t>Professional Goals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39CD37-A8F9-9B76-ACB2-08E382836252}"/>
              </a:ext>
            </a:extLst>
          </p:cNvPr>
          <p:cNvSpPr txBox="1"/>
          <p:nvPr/>
        </p:nvSpPr>
        <p:spPr>
          <a:xfrm>
            <a:off x="2594112" y="1334883"/>
            <a:ext cx="4294830" cy="19620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2D Semiconductor </a:t>
            </a:r>
            <a:r>
              <a:rPr lang="de-DE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fabrication</a:t>
            </a:r>
            <a:r>
              <a:rPr lang="de-DE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Optoelectronic</a:t>
            </a:r>
            <a:r>
              <a:rPr lang="de-DE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devices</a:t>
            </a:r>
            <a:r>
              <a:rPr lang="de-DE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r>
              <a:rPr lang="de-DE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Optical </a:t>
            </a:r>
            <a:r>
              <a:rPr lang="de-DE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Spectroscopy</a:t>
            </a:r>
            <a:r>
              <a:rPr lang="de-DE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35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Magneto-Optics</a:t>
            </a:r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350" dirty="0"/>
          </a:p>
          <a:p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Goal-oriented, assertive, collaborative, cultural fluency </a:t>
            </a:r>
          </a:p>
          <a:p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PhD, experienced Postdoc (</a:t>
            </a:r>
            <a:r>
              <a:rPr lang="en-US" sz="135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AvH</a:t>
            </a:r>
            <a:r>
              <a:rPr lang="en-US" sz="135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Grant), Research Associate</a:t>
            </a:r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35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35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Management</a:t>
            </a:r>
            <a:r>
              <a:rPr lang="de-DE" sz="1350" b="1" dirty="0"/>
              <a:t> in Industry</a:t>
            </a:r>
            <a:r>
              <a:rPr lang="de-DE" sz="1350" dirty="0"/>
              <a:t>                               </a:t>
            </a:r>
          </a:p>
        </p:txBody>
      </p:sp>
      <p:sp>
        <p:nvSpPr>
          <p:cNvPr id="3" name="Gestreifter Pfeil nach rechts 2">
            <a:extLst>
              <a:ext uri="{FF2B5EF4-FFF2-40B4-BE49-F238E27FC236}">
                <a16:creationId xmlns:a16="http://schemas.microsoft.com/office/drawing/2014/main" id="{52E49798-3004-B00C-9EB7-02D404F8B70D}"/>
              </a:ext>
            </a:extLst>
          </p:cNvPr>
          <p:cNvSpPr/>
          <p:nvPr/>
        </p:nvSpPr>
        <p:spPr>
          <a:xfrm>
            <a:off x="2204649" y="1401323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4" name="Gestreifter Pfeil nach rechts 3">
            <a:extLst>
              <a:ext uri="{FF2B5EF4-FFF2-40B4-BE49-F238E27FC236}">
                <a16:creationId xmlns:a16="http://schemas.microsoft.com/office/drawing/2014/main" id="{8F81B906-8B2F-573C-9472-40039116D1B9}"/>
              </a:ext>
            </a:extLst>
          </p:cNvPr>
          <p:cNvSpPr/>
          <p:nvPr/>
        </p:nvSpPr>
        <p:spPr>
          <a:xfrm>
            <a:off x="2208881" y="2042029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7" name="Gestreifter Pfeil nach rechts 6">
            <a:extLst>
              <a:ext uri="{FF2B5EF4-FFF2-40B4-BE49-F238E27FC236}">
                <a16:creationId xmlns:a16="http://schemas.microsoft.com/office/drawing/2014/main" id="{8F342ADA-72E0-B2AE-F078-DD55AE8E4F30}"/>
              </a:ext>
            </a:extLst>
          </p:cNvPr>
          <p:cNvSpPr/>
          <p:nvPr/>
        </p:nvSpPr>
        <p:spPr>
          <a:xfrm>
            <a:off x="2207406" y="261823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Gestreifter Pfeil nach rechts 8">
            <a:extLst>
              <a:ext uri="{FF2B5EF4-FFF2-40B4-BE49-F238E27FC236}">
                <a16:creationId xmlns:a16="http://schemas.microsoft.com/office/drawing/2014/main" id="{744BC7A9-C7DB-E9B6-5ADE-B54B0B7B374D}"/>
              </a:ext>
            </a:extLst>
          </p:cNvPr>
          <p:cNvSpPr/>
          <p:nvPr/>
        </p:nvSpPr>
        <p:spPr>
          <a:xfrm>
            <a:off x="2221578" y="3065593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9ADEB88-F447-9E47-8FE0-B3690B235EF1}"/>
              </a:ext>
            </a:extLst>
          </p:cNvPr>
          <p:cNvSpPr txBox="1"/>
          <p:nvPr/>
        </p:nvSpPr>
        <p:spPr>
          <a:xfrm>
            <a:off x="579964" y="186359"/>
            <a:ext cx="28644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/>
              <a:t>DGH-</a:t>
            </a:r>
            <a:r>
              <a:rPr lang="de-DE" sz="1500" dirty="0" err="1"/>
              <a:t>Pinboard</a:t>
            </a:r>
            <a:r>
              <a:rPr lang="de-DE" sz="1500" dirty="0"/>
              <a:t> – High Potentials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F8E691-EB02-0443-8B0C-B6474AC72F79}"/>
              </a:ext>
            </a:extLst>
          </p:cNvPr>
          <p:cNvSpPr txBox="1"/>
          <p:nvPr/>
        </p:nvSpPr>
        <p:spPr>
          <a:xfrm>
            <a:off x="4904957" y="218663"/>
            <a:ext cx="1893404" cy="30008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DE" sz="1350" dirty="0"/>
              <a:t> DGH-PB-0823-03             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52442E-501C-7433-6ED9-9C5EDE41C2D0}"/>
              </a:ext>
            </a:extLst>
          </p:cNvPr>
          <p:cNvSpPr txBox="1"/>
          <p:nvPr/>
        </p:nvSpPr>
        <p:spPr>
          <a:xfrm>
            <a:off x="579964" y="3712453"/>
            <a:ext cx="1207382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200" dirty="0" err="1"/>
              <a:t>Experiences</a:t>
            </a:r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Achievements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Sozial/Hobbies</a:t>
            </a:r>
          </a:p>
          <a:p>
            <a:endParaRPr lang="de-DE" sz="1200" dirty="0"/>
          </a:p>
          <a:p>
            <a:r>
              <a:rPr lang="de-DE" sz="1200" dirty="0" err="1"/>
              <a:t>Availability</a:t>
            </a:r>
            <a:endParaRPr lang="de-DE" sz="1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68A31CA-11E6-F25B-2C70-A7FF24D046F6}"/>
              </a:ext>
            </a:extLst>
          </p:cNvPr>
          <p:cNvSpPr txBox="1"/>
          <p:nvPr/>
        </p:nvSpPr>
        <p:spPr>
          <a:xfrm>
            <a:off x="2396272" y="3710336"/>
            <a:ext cx="4948745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kern="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en-US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ynthesizing two-dimensional (2D) quantum materials, developing optoelectronic</a:t>
            </a:r>
            <a:r>
              <a:rPr lang="de-DE" sz="12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devices, low-temperature spectroscopy, operating cleanroom</a:t>
            </a:r>
            <a:endParaRPr lang="de-DE" sz="12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Doctoral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thesis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Alexander von Humboldt Fellowship, 20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publications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Patent on Low Noise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Ultrathin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Membranes</a:t>
            </a:r>
            <a:endParaRPr lang="de-DE" sz="1200" dirty="0"/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Soccer,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Kickboxing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Literature</a:t>
            </a:r>
            <a:endParaRPr lang="de-DE" sz="12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de-DE" sz="1200" dirty="0"/>
          </a:p>
          <a:p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Flexible,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location-independant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by</a:t>
            </a:r>
            <a:r>
              <a:rPr lang="de-DE" sz="1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de-DE" sz="1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arrangement</a:t>
            </a:r>
            <a:endParaRPr lang="de-DE" sz="1200" dirty="0"/>
          </a:p>
        </p:txBody>
      </p:sp>
      <p:sp>
        <p:nvSpPr>
          <p:cNvPr id="11" name="Gestreifter Pfeil nach rechts 10">
            <a:extLst>
              <a:ext uri="{FF2B5EF4-FFF2-40B4-BE49-F238E27FC236}">
                <a16:creationId xmlns:a16="http://schemas.microsoft.com/office/drawing/2014/main" id="{0DF75D41-C460-A16E-DE0E-87603A497BA3}"/>
              </a:ext>
            </a:extLst>
          </p:cNvPr>
          <p:cNvSpPr/>
          <p:nvPr/>
        </p:nvSpPr>
        <p:spPr>
          <a:xfrm>
            <a:off x="1947980" y="377889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2" name="Gestreifter Pfeil nach rechts 11">
            <a:extLst>
              <a:ext uri="{FF2B5EF4-FFF2-40B4-BE49-F238E27FC236}">
                <a16:creationId xmlns:a16="http://schemas.microsoft.com/office/drawing/2014/main" id="{C8538885-0D69-8712-2FC5-B8985044C59A}"/>
              </a:ext>
            </a:extLst>
          </p:cNvPr>
          <p:cNvSpPr/>
          <p:nvPr/>
        </p:nvSpPr>
        <p:spPr>
          <a:xfrm>
            <a:off x="1964909" y="4509357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6" name="Gestreifter Pfeil nach rechts 15">
            <a:extLst>
              <a:ext uri="{FF2B5EF4-FFF2-40B4-BE49-F238E27FC236}">
                <a16:creationId xmlns:a16="http://schemas.microsoft.com/office/drawing/2014/main" id="{994D54E8-E0D3-1155-2582-18783DDE0C92}"/>
              </a:ext>
            </a:extLst>
          </p:cNvPr>
          <p:cNvSpPr/>
          <p:nvPr/>
        </p:nvSpPr>
        <p:spPr>
          <a:xfrm>
            <a:off x="1952208" y="5226171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7" name="Gestreifter Pfeil nach rechts 16">
            <a:extLst>
              <a:ext uri="{FF2B5EF4-FFF2-40B4-BE49-F238E27FC236}">
                <a16:creationId xmlns:a16="http://schemas.microsoft.com/office/drawing/2014/main" id="{BC9E234B-BF13-974F-9B12-B03177F2E1AF}"/>
              </a:ext>
            </a:extLst>
          </p:cNvPr>
          <p:cNvSpPr/>
          <p:nvPr/>
        </p:nvSpPr>
        <p:spPr>
          <a:xfrm>
            <a:off x="1959384" y="5603956"/>
            <a:ext cx="313267" cy="160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C4FF489-1B56-060D-AD6B-835B1BEC3A29}"/>
              </a:ext>
            </a:extLst>
          </p:cNvPr>
          <p:cNvSpPr txBox="1"/>
          <p:nvPr/>
        </p:nvSpPr>
        <p:spPr>
          <a:xfrm>
            <a:off x="2564295" y="6174684"/>
            <a:ext cx="29418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b="1" dirty="0"/>
              <a:t>Contact:</a:t>
            </a:r>
            <a:r>
              <a:rPr lang="de-DE" sz="1350" dirty="0"/>
              <a:t> </a:t>
            </a:r>
            <a:r>
              <a:rPr lang="de-DE" sz="1350" dirty="0" err="1"/>
              <a:t>lutz.cleemann@posteo.de</a:t>
            </a:r>
            <a:endParaRPr lang="de-DE" sz="135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5452D01-8000-2972-9316-9E67C5A586F3}"/>
              </a:ext>
            </a:extLst>
          </p:cNvPr>
          <p:cNvSpPr txBox="1"/>
          <p:nvPr/>
        </p:nvSpPr>
        <p:spPr>
          <a:xfrm>
            <a:off x="361306" y="655984"/>
            <a:ext cx="281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Expert Materials Sciences</a:t>
            </a:r>
          </a:p>
        </p:txBody>
      </p:sp>
    </p:spTree>
    <p:extLst>
      <p:ext uri="{BB962C8B-B14F-4D97-AF65-F5344CB8AC3E}">
        <p14:creationId xmlns:p14="http://schemas.microsoft.com/office/powerpoint/2010/main" val="29963223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112</Words>
  <Application>Microsoft Macintosh PowerPoint</Application>
  <PresentationFormat>Bildschirmpräsentation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Chiffre-Nr: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DGH-Pinboard</dc:title>
  <dc:creator>Lutz Cleemann</dc:creator>
  <cp:lastModifiedBy>Lutz Cleemann</cp:lastModifiedBy>
  <cp:revision>20</cp:revision>
  <dcterms:created xsi:type="dcterms:W3CDTF">2023-04-08T16:47:43Z</dcterms:created>
  <dcterms:modified xsi:type="dcterms:W3CDTF">2023-12-15T08:41:38Z</dcterms:modified>
</cp:coreProperties>
</file>